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2539"/>
          <p:cNvPicPr>
            <a:picLocks noChangeAspect="1" noChangeArrowheads="1"/>
          </p:cNvPicPr>
          <p:nvPr/>
        </p:nvPicPr>
        <p:blipFill>
          <a:blip r:embed="rId2"/>
          <a:srcRect l="1697" t="2324" r="1868" b="829"/>
          <a:stretch>
            <a:fillRect/>
          </a:stretch>
        </p:blipFill>
        <p:spPr bwMode="auto">
          <a:xfrm>
            <a:off x="-50800" y="-17463"/>
            <a:ext cx="9197975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42910" y="3143248"/>
            <a:ext cx="7560000" cy="1080000"/>
          </a:xfrm>
        </p:spPr>
        <p:txBody>
          <a:bodyPr/>
          <a:lstStyle>
            <a:lvl1pPr>
              <a:defRPr b="1">
                <a:solidFill>
                  <a:srgbClr val="CC99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 smtClean="0"/>
              <a:t>单击此处输入实验名称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67022" y="578645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大学物理实验教学中心</a:t>
            </a:r>
            <a:endParaRPr lang="zh-CN" altLang="en-US" sz="24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2670" y="5072074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E61C321C-DB2B-48C3-849D-17B756203CA7}" type="datetime3">
              <a:rPr lang="zh-CN" altLang="en-US" sz="20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2014年9月11日星期四</a:t>
            </a:fld>
            <a:endParaRPr lang="en-US" altLang="zh-CN" sz="20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3311"/>
          <p:cNvPicPr>
            <a:picLocks noChangeAspect="1" noChangeArrowheads="1"/>
          </p:cNvPicPr>
          <p:nvPr/>
        </p:nvPicPr>
        <p:blipFill>
          <a:blip r:embed="rId2"/>
          <a:srcRect l="2504" t="1140" r="1160" b="926"/>
          <a:stretch>
            <a:fillRect/>
          </a:stretch>
        </p:blipFill>
        <p:spPr bwMode="auto">
          <a:xfrm>
            <a:off x="-32" y="0"/>
            <a:ext cx="9190038" cy="6834188"/>
          </a:xfrm>
          <a:prstGeom prst="rect">
            <a:avLst/>
          </a:prstGeom>
          <a:solidFill>
            <a:srgbClr val="FF6600">
              <a:alpha val="75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" y="65080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大学物理实验</a:t>
            </a:r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endParaRPr lang="zh-CN" altLang="en-US" sz="1800" b="1" dirty="0">
              <a:solidFill>
                <a:schemeClr val="accent3">
                  <a:lumMod val="50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443" y="650044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lang="zh-CN" alt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6776" y="3143248"/>
            <a:ext cx="7560000" cy="10800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C000"/>
                </a:solidFill>
              </a:rPr>
              <a:t>基本测量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000" y="10800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课后作业：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000" y="20520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说明：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0000" y="499484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上交：</a:t>
            </a:r>
          </a:p>
        </p:txBody>
      </p:sp>
      <p:sp>
        <p:nvSpPr>
          <p:cNvPr id="19" name="矩形 18"/>
          <p:cNvSpPr/>
          <p:nvPr/>
        </p:nvSpPr>
        <p:spPr>
          <a:xfrm>
            <a:off x="540000" y="5426844"/>
            <a:ext cx="810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 请班委将作业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收齐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数据表格要附在其中一并上交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按照学号顺序排列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，在做完实验后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三天内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，交到四楼走廊标有“</a:t>
            </a:r>
            <a:r>
              <a:rPr lang="en-US" altLang="zh-CN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308 </a:t>
            </a:r>
            <a:r>
              <a:rPr lang="zh-CN" altLang="en-US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基本测量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”的柜子</a:t>
            </a:r>
          </a:p>
        </p:txBody>
      </p:sp>
      <p:sp>
        <p:nvSpPr>
          <p:cNvPr id="8" name="矩形 7"/>
          <p:cNvSpPr/>
          <p:nvPr/>
        </p:nvSpPr>
        <p:spPr>
          <a:xfrm>
            <a:off x="1080000" y="1620000"/>
            <a:ext cx="58680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solidFill>
                  <a:srgbClr val="0000FF"/>
                </a:solidFill>
              </a:rPr>
              <a:t>数据表格：四、数据处理</a:t>
            </a:r>
            <a:r>
              <a:rPr lang="zh-CN" altLang="en-US" sz="2000" b="1" dirty="0" smtClean="0">
                <a:solidFill>
                  <a:srgbClr val="0000FF"/>
                </a:solidFill>
              </a:rPr>
              <a:t>；六、</a:t>
            </a:r>
            <a:r>
              <a:rPr lang="zh-CN" altLang="en-US" sz="2000" b="1" dirty="0" smtClean="0">
                <a:solidFill>
                  <a:srgbClr val="0000FF"/>
                </a:solidFill>
              </a:rPr>
              <a:t>思考题；实验总结</a:t>
            </a:r>
            <a:endParaRPr lang="zh-CN" altLang="zh-CN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0000" y="2520000"/>
            <a:ext cx="8280000" cy="25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、数据处理的计算过程请写在报告纸的</a:t>
            </a: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</a:t>
            </a:r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CN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altLang="zh-CN" sz="1600" b="1" dirty="0" smtClean="0"/>
              <a:t>计算步骤应详细，</a:t>
            </a:r>
            <a:r>
              <a:rPr lang="zh-CN" altLang="zh-CN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每一步</a:t>
            </a:r>
            <a:r>
              <a:rPr lang="zh-CN" altLang="zh-CN" sz="1600" b="1" dirty="0" smtClean="0"/>
              <a:t>都要有</a:t>
            </a:r>
            <a:r>
              <a:rPr lang="zh-CN" altLang="zh-CN" sz="1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原始公式，数据代入过程和</a:t>
            </a:r>
            <a:r>
              <a:rPr lang="zh-CN" altLang="en-US" sz="1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计算</a:t>
            </a:r>
            <a:r>
              <a:rPr lang="zh-CN" altLang="zh-CN" sz="1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结果</a:t>
            </a:r>
            <a:r>
              <a:rPr lang="zh-CN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zh-CN" altLang="zh-CN" sz="1600" b="1" dirty="0" smtClean="0"/>
              <a:t>计算结果应包含</a:t>
            </a:r>
            <a:r>
              <a:rPr lang="zh-CN" altLang="zh-CN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数值和单位</a:t>
            </a:r>
            <a:r>
              <a:rPr lang="zh-CN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；</a:t>
            </a:r>
            <a:r>
              <a:rPr lang="zh-CN" altLang="zh-CN" sz="1600" b="1" dirty="0" smtClean="0"/>
              <a:t>计算过程中，得出的结果应</a:t>
            </a:r>
            <a:r>
              <a:rPr lang="zh-CN" altLang="zh-CN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多取几位有效数字</a:t>
            </a:r>
            <a:r>
              <a:rPr lang="zh-CN" altLang="zh-CN" sz="1600" b="1" dirty="0" smtClean="0"/>
              <a:t>，在写出标准表达式时，再参照教材进行</a:t>
            </a:r>
            <a:r>
              <a:rPr lang="zh-CN" altLang="zh-CN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修约</a:t>
            </a:r>
            <a:r>
              <a:rPr lang="zh-CN" altLang="zh-CN" sz="1600" b="1" dirty="0" smtClean="0"/>
              <a:t>。</a:t>
            </a:r>
          </a:p>
          <a:p>
            <a:pPr lvl="0"/>
            <a:r>
              <a:rPr lang="en-US" altLang="zh-CN" sz="1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1600" b="1" dirty="0" smtClean="0"/>
              <a:t>、</a:t>
            </a:r>
            <a:r>
              <a:rPr lang="zh-CN" altLang="zh-CN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密度</a:t>
            </a:r>
            <a:r>
              <a:rPr lang="zh-CN" altLang="zh-CN" sz="1600" b="1" dirty="0" smtClean="0"/>
              <a:t>值应取到</a:t>
            </a:r>
            <a:r>
              <a:rPr lang="zh-CN" altLang="zh-CN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小数点后第三位</a:t>
            </a:r>
            <a:r>
              <a:rPr lang="zh-CN" altLang="zh-CN" sz="1600" b="1" dirty="0" smtClean="0"/>
              <a:t>，并用国际标准单位表示。</a:t>
            </a:r>
          </a:p>
          <a:p>
            <a:r>
              <a:rPr lang="en-US" altLang="zh-CN" sz="1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、思考题的</a:t>
            </a: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1~6</a:t>
            </a: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</a:t>
            </a:r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均为</a:t>
            </a:r>
            <a:r>
              <a:rPr lang="zh-CN" altLang="en-US" sz="1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填空题</a:t>
            </a:r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将答案直接填入空格</a:t>
            </a:r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，不必再抄写在报告纸上；</a:t>
            </a: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</a:t>
            </a:r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的答案请写在报告纸</a:t>
            </a: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页的“六、思考题解答”处</a:t>
            </a:r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、实验总结为个人完成本实验的收获，可以写</a:t>
            </a: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学习点</a:t>
            </a:r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，认为</a:t>
            </a: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完成实验的关键点</a:t>
            </a:r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等等，写在报告纸</a:t>
            </a: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页的“七、实验总结”处</a:t>
            </a:r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6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、书写时请</a:t>
            </a:r>
            <a:r>
              <a:rPr lang="zh-CN" altLang="en-US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整齐、规范</a:t>
            </a:r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，写在报告纸划好的</a:t>
            </a:r>
            <a:r>
              <a:rPr lang="zh-CN" altLang="en-US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横线</a:t>
            </a:r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上。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福建农林大学最新ppt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福建农林大学最新ppt模板</Template>
  <TotalTime>81</TotalTime>
  <Words>262</Words>
  <PresentationFormat>全屏显示(4:3)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福建农林大学最新ppt模板</vt:lpstr>
      <vt:lpstr>基本测量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dreamsummit</cp:lastModifiedBy>
  <cp:revision>18</cp:revision>
  <dcterms:created xsi:type="dcterms:W3CDTF">2014-08-22T03:25:38Z</dcterms:created>
  <dcterms:modified xsi:type="dcterms:W3CDTF">2014-09-11T08:54:58Z</dcterms:modified>
</cp:coreProperties>
</file>