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4"/>
  </p:notesMasterIdLst>
  <p:handoutMasterIdLst>
    <p:handoutMasterId r:id="rId5"/>
  </p:handoutMasterIdLst>
  <p:sldIdLst>
    <p:sldId id="258" r:id="rId2"/>
    <p:sldId id="435" r:id="rId3"/>
  </p:sldIdLst>
  <p:sldSz cx="9144000" cy="6858000" type="screen4x3"/>
  <p:notesSz cx="6815138" cy="99425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33CC"/>
    <a:srgbClr val="FF0000"/>
    <a:srgbClr val="FFFFFF"/>
    <a:srgbClr val="FF3300"/>
    <a:srgbClr val="CC0000"/>
    <a:srgbClr val="DEDEDE"/>
    <a:srgbClr val="FFFF99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379" autoAdjust="0"/>
    <p:restoredTop sz="94683" autoAdjust="0"/>
  </p:normalViewPr>
  <p:slideViewPr>
    <p:cSldViewPr>
      <p:cViewPr varScale="1">
        <p:scale>
          <a:sx n="89" d="100"/>
          <a:sy n="89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0023D56-5556-40FB-A47A-73F6C9D22F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991682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9038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8B27FBF-7C86-44C0-BF68-14B98BAA95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92840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2015年3月15日星期日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73570429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869652" y="3143248"/>
            <a:ext cx="7560000" cy="1080000"/>
          </a:xfrm>
        </p:spPr>
        <p:txBody>
          <a:bodyPr/>
          <a:lstStyle/>
          <a:p>
            <a:r>
              <a:rPr lang="zh-CN" altLang="en-US" dirty="0" smtClean="0"/>
              <a:t>用电流场模拟静电场</a:t>
            </a:r>
            <a:endParaRPr lang="zh-CN" alt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0000" y="1080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000" y="1980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14" name="矩形 13"/>
          <p:cNvSpPr/>
          <p:nvPr/>
        </p:nvSpPr>
        <p:spPr>
          <a:xfrm>
            <a:off x="1080000" y="1584000"/>
            <a:ext cx="715292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数据表格</a:t>
            </a:r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：</a:t>
            </a:r>
            <a:r>
              <a:rPr lang="zh-CN" altLang="en-US" sz="2000" dirty="0" smtClean="0">
                <a:solidFill>
                  <a:srgbClr val="0000FF"/>
                </a:solidFill>
                <a:latin typeface="+mn-ea"/>
                <a:ea typeface="+mn-ea"/>
              </a:rPr>
              <a:t>画图；</a:t>
            </a:r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三、思考题；四、数据处理过程；实验</a:t>
            </a:r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总结</a:t>
            </a:r>
            <a:endParaRPr lang="zh-CN" altLang="en-US" sz="20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000" y="2340000"/>
            <a:ext cx="846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altLang="zh-CN" sz="1800" dirty="0" smtClean="0">
                <a:ea typeface="+mn-ea"/>
                <a:cs typeface="Times New Roman" pitchFamily="18" charset="0"/>
              </a:rPr>
              <a:t>1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、</a:t>
            </a:r>
            <a:r>
              <a:rPr kumimoji="0" lang="zh-CN" altLang="en-US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用</a:t>
            </a:r>
            <a:r>
              <a:rPr kumimoji="0"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光滑的圆</a:t>
            </a:r>
            <a:r>
              <a:rPr kumimoji="0" lang="en-US" altLang="zh-C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(</a:t>
            </a:r>
            <a:r>
              <a:rPr kumimoji="0"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圆规）</a:t>
            </a:r>
            <a:r>
              <a:rPr lang="zh-CN" altLang="en-US" sz="18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在</a:t>
            </a:r>
            <a:r>
              <a:rPr lang="zh-CN" altLang="en-US" sz="1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记录纸上</a:t>
            </a:r>
            <a:r>
              <a:rPr kumimoji="0" lang="zh-CN" altLang="en-US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描出等位线，并根据</a:t>
            </a:r>
            <a:r>
              <a:rPr kumimoji="0" lang="zh-CN" altLang="en-US" sz="1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等位线与电场线垂直的</a:t>
            </a:r>
            <a:r>
              <a:rPr kumimoji="0" lang="zh-CN" altLang="en-US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关系</a:t>
            </a:r>
            <a:r>
              <a:rPr kumimoji="0"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画出电场线</a:t>
            </a:r>
            <a:r>
              <a:rPr kumimoji="0" lang="zh-CN" altLang="en-US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；注意把记录纸订在</a:t>
            </a:r>
            <a:r>
              <a:rPr lang="zh-CN" alt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报告纸的</a:t>
            </a:r>
            <a:r>
              <a:rPr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第</a:t>
            </a:r>
            <a:r>
              <a:rPr lang="en-US" altLang="zh-C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3</a:t>
            </a:r>
            <a:r>
              <a:rPr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页</a:t>
            </a:r>
            <a:r>
              <a:rPr lang="zh-CN" alt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Times New Roman" pitchFamily="18" charset="0"/>
              </a:rPr>
              <a:t>。</a:t>
            </a:r>
            <a:endParaRPr lang="en-US" altLang="zh-CN" sz="1800" dirty="0" smtClean="0">
              <a:ea typeface="+mn-ea"/>
              <a:cs typeface="Times New Roman" pitchFamily="18" charset="0"/>
            </a:endParaRPr>
          </a:p>
          <a:p>
            <a:pPr lvl="0">
              <a:lnSpc>
                <a:spcPct val="110000"/>
              </a:lnSpc>
            </a:pPr>
            <a:r>
              <a:rPr lang="en-US" altLang="zh-CN" sz="1800" dirty="0" smtClean="0">
                <a:ea typeface="+mn-ea"/>
                <a:cs typeface="Times New Roman" pitchFamily="18" charset="0"/>
              </a:rPr>
              <a:t>2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、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数据处理的计算过程请写在报告纸的</a:t>
            </a:r>
            <a:r>
              <a:rPr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第</a:t>
            </a:r>
            <a:r>
              <a:rPr lang="en-US" altLang="zh-C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3</a:t>
            </a:r>
            <a:r>
              <a:rPr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页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。</a:t>
            </a:r>
            <a:endParaRPr lang="en-US" altLang="zh-CN" sz="1800" dirty="0" smtClean="0">
              <a:ea typeface="+mn-ea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1800" dirty="0" smtClean="0">
                <a:ea typeface="+mn-ea"/>
                <a:cs typeface="Times New Roman" pitchFamily="18" charset="0"/>
              </a:rPr>
              <a:t>      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注意：</a:t>
            </a:r>
            <a:r>
              <a:rPr lang="zh-CN" altLang="zh-CN" sz="1800" dirty="0" smtClean="0">
                <a:ea typeface="+mn-ea"/>
                <a:cs typeface="Times New Roman" pitchFamily="18" charset="0"/>
              </a:rPr>
              <a:t>计算</a:t>
            </a:r>
            <a:r>
              <a:rPr lang="zh-CN" altLang="zh-CN" sz="1800" dirty="0" smtClean="0">
                <a:ea typeface="+mn-ea"/>
                <a:cs typeface="Times New Roman" pitchFamily="18" charset="0"/>
              </a:rPr>
              <a:t>步骤应详细，</a:t>
            </a:r>
            <a:r>
              <a:rPr lang="zh-CN" altLang="zh-C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每一步</a:t>
            </a:r>
            <a:r>
              <a:rPr lang="zh-CN" altLang="zh-CN" sz="1800" dirty="0" smtClean="0">
                <a:ea typeface="+mn-ea"/>
                <a:cs typeface="Times New Roman" pitchFamily="18" charset="0"/>
              </a:rPr>
              <a:t>都要有</a:t>
            </a:r>
            <a:r>
              <a:rPr lang="zh-CN" altLang="zh-CN" sz="18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原始公式，数据代入过程和</a:t>
            </a:r>
            <a:r>
              <a:rPr lang="zh-CN" altLang="en-US" sz="18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计算</a:t>
            </a:r>
            <a:r>
              <a:rPr lang="zh-CN" altLang="zh-CN" sz="18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结果</a:t>
            </a:r>
            <a:r>
              <a:rPr lang="zh-CN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，</a:t>
            </a:r>
            <a:r>
              <a:rPr lang="zh-CN" altLang="zh-CN" sz="1800" dirty="0" smtClean="0">
                <a:ea typeface="+mn-ea"/>
                <a:cs typeface="Times New Roman" pitchFamily="18" charset="0"/>
              </a:rPr>
              <a:t>计算结果应包含</a:t>
            </a:r>
            <a:r>
              <a:rPr lang="zh-CN" altLang="zh-C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数值和单位</a:t>
            </a:r>
            <a:r>
              <a:rPr lang="zh-CN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；保留三位有效数字。</a:t>
            </a:r>
            <a:endParaRPr lang="en-US" altLang="zh-CN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1800" dirty="0" smtClean="0">
                <a:ea typeface="+mn-ea"/>
                <a:cs typeface="Times New Roman" pitchFamily="18" charset="0"/>
              </a:rPr>
              <a:t>3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、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思考题均为</a:t>
            </a:r>
            <a:r>
              <a:rPr lang="zh-CN" altLang="en-US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问答题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，</a:t>
            </a:r>
            <a:r>
              <a:rPr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将答案写在报告纸上第</a:t>
            </a:r>
            <a:r>
              <a:rPr lang="en-US" altLang="zh-C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4</a:t>
            </a:r>
            <a:r>
              <a:rPr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页的“六、思考题解答”处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，</a:t>
            </a:r>
            <a:r>
              <a:rPr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必须抄</a:t>
            </a:r>
            <a:r>
              <a:rPr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题目</a:t>
            </a:r>
            <a:r>
              <a:rPr lang="zh-CN" altLang="en-US" sz="1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（不够写时，可写在第</a:t>
            </a:r>
            <a:r>
              <a:rPr lang="en-US" altLang="zh-CN" sz="1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3</a:t>
            </a:r>
            <a:r>
              <a:rPr lang="zh-CN" altLang="en-US" sz="1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页）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。</a:t>
            </a:r>
            <a:endParaRPr lang="en-US" altLang="zh-CN" sz="1800" dirty="0" smtClean="0">
              <a:ea typeface="+mn-ea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1800" dirty="0" smtClean="0">
                <a:ea typeface="+mn-ea"/>
                <a:cs typeface="Times New Roman" pitchFamily="18" charset="0"/>
              </a:rPr>
              <a:t>4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、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实验总结写在</a:t>
            </a:r>
            <a:r>
              <a:rPr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报告纸上第</a:t>
            </a:r>
            <a:r>
              <a:rPr lang="en-US" altLang="zh-C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4</a:t>
            </a:r>
            <a:r>
              <a:rPr lang="zh-CN" alt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页的“七、实验总结” 处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。</a:t>
            </a:r>
            <a:endParaRPr lang="en-US" altLang="zh-CN" sz="1800" dirty="0" smtClean="0">
              <a:ea typeface="+mn-ea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1800" b="1" dirty="0" smtClean="0">
                <a:ea typeface="+mn-ea"/>
                <a:cs typeface="Times New Roman" pitchFamily="18" charset="0"/>
              </a:rPr>
              <a:t>5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、书写时请</a:t>
            </a:r>
            <a:r>
              <a:rPr lang="zh-CN" altLang="en-US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整齐、规范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，写在报告纸划好的</a:t>
            </a:r>
            <a:r>
              <a:rPr lang="zh-CN" altLang="en-US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横线</a:t>
            </a:r>
            <a:r>
              <a:rPr lang="zh-CN" altLang="en-US" sz="1800" b="1" dirty="0" smtClean="0">
                <a:ea typeface="+mn-ea"/>
                <a:cs typeface="Times New Roman" pitchFamily="18" charset="0"/>
              </a:rPr>
              <a:t>上。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0000" y="5040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7" name="矩形 16"/>
          <p:cNvSpPr/>
          <p:nvPr/>
        </p:nvSpPr>
        <p:spPr>
          <a:xfrm>
            <a:off x="540000" y="5472000"/>
            <a:ext cx="8246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401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模拟静电场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的柜子</a:t>
            </a:r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12035</TotalTime>
  <Words>245</Words>
  <Application>Microsoft Office PowerPoint</Application>
  <PresentationFormat>全屏显示(4:3)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用电流场模拟静电场</vt:lpstr>
      <vt:lpstr>幻灯片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shuo</dc:creator>
  <cp:lastModifiedBy>dreamsummit</cp:lastModifiedBy>
  <cp:revision>649</cp:revision>
  <dcterms:created xsi:type="dcterms:W3CDTF">2004-11-09T01:36:37Z</dcterms:created>
  <dcterms:modified xsi:type="dcterms:W3CDTF">2015-03-15T06:43:14Z</dcterms:modified>
</cp:coreProperties>
</file>