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 cstate="print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2016年3月2日星期三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 cstate="print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2016/3/2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2016/3/2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6776" y="3143248"/>
            <a:ext cx="7560000" cy="1080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薄透镜焦距的测量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000" y="1080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000" y="20520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0000" y="499484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9" name="矩形 18"/>
          <p:cNvSpPr/>
          <p:nvPr/>
        </p:nvSpPr>
        <p:spPr>
          <a:xfrm>
            <a:off x="540000" y="5426844"/>
            <a:ext cx="810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</a:t>
            </a:r>
            <a:r>
              <a:rPr lang="en-US" altLang="zh-CN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403 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薄透镜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焦距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”的柜子</a:t>
            </a:r>
          </a:p>
        </p:txBody>
      </p:sp>
      <p:sp>
        <p:nvSpPr>
          <p:cNvPr id="8" name="矩形 7"/>
          <p:cNvSpPr/>
          <p:nvPr/>
        </p:nvSpPr>
        <p:spPr>
          <a:xfrm>
            <a:off x="1080000" y="1620000"/>
            <a:ext cx="58680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</a:rPr>
              <a:t>数据表格：四、数据处理；五、思考题与实验总结</a:t>
            </a:r>
            <a:endParaRPr lang="zh-CN" altLang="zh-CN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0000" y="2520000"/>
            <a:ext cx="8280000" cy="2618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4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、数据处理的计算过程请写在报告纸的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4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zh-CN" b="1" dirty="0" smtClean="0"/>
              <a:t>计算步骤应详细，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每一步</a:t>
            </a:r>
            <a:r>
              <a:rPr lang="zh-CN" altLang="zh-CN" b="1" dirty="0" smtClean="0"/>
              <a:t>都要有</a:t>
            </a:r>
            <a:r>
              <a:rPr lang="zh-CN" altLang="zh-CN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原始公式，数据代入过程和</a:t>
            </a:r>
            <a:r>
              <a:rPr lang="zh-CN" altLang="en-US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计算</a:t>
            </a:r>
            <a:r>
              <a:rPr lang="zh-CN" altLang="zh-CN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结果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zh-CN" altLang="zh-CN" b="1" dirty="0" smtClean="0"/>
              <a:t>计算结果应包含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数值和单位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；</a:t>
            </a:r>
            <a:r>
              <a:rPr lang="zh-CN" altLang="zh-CN" b="1" dirty="0" smtClean="0"/>
              <a:t>计算过程中，得出的结果应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多取几位有效数字</a:t>
            </a:r>
            <a:r>
              <a:rPr lang="zh-CN" altLang="zh-CN" b="1" dirty="0" smtClean="0"/>
              <a:t>，在写出标准表达式时，再参照教材进行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修约</a:t>
            </a:r>
            <a:r>
              <a:rPr lang="zh-CN" altLang="zh-CN" b="1" dirty="0" smtClean="0"/>
              <a:t>。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计算完毕后进行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误差分析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b="1" dirty="0" smtClean="0"/>
          </a:p>
          <a:p>
            <a:pPr>
              <a:lnSpc>
                <a:spcPct val="114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、思考题的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1~5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均为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填空题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将答案直接填入空格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不必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再抄写在报告纸上；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为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问答题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答案请写在报告纸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页的“六、思考题解答”处，不必抄题目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、实验总结写在报告纸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页的“七、实验总结”处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、书写时请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整齐、规范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，写在报告纸划好的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横线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上。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福建农林大学最新ppt模板</Template>
  <TotalTime>86</TotalTime>
  <Words>238</Words>
  <Application>Microsoft Office PowerPoint</Application>
  <PresentationFormat>全屏显示(4:3)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福建农林大学最新ppt模板</vt:lpstr>
      <vt:lpstr>薄透镜焦距的测量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QZQ</cp:lastModifiedBy>
  <cp:revision>20</cp:revision>
  <dcterms:created xsi:type="dcterms:W3CDTF">2014-08-22T03:25:38Z</dcterms:created>
  <dcterms:modified xsi:type="dcterms:W3CDTF">2016-03-02T07:31:31Z</dcterms:modified>
</cp:coreProperties>
</file>