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 cstate="print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2016年9月11日星期日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 cstate="print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2016/9/11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超声波传播速度的测量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5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407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声速测量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8" name="矩形 7"/>
          <p:cNvSpPr/>
          <p:nvPr/>
        </p:nvSpPr>
        <p:spPr>
          <a:xfrm>
            <a:off x="1080000" y="1620000"/>
            <a:ext cx="586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数据表格：四、数据处理；七、思考题；实验总结</a:t>
            </a:r>
            <a:endParaRPr lang="zh-CN" altLang="zh-CN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0000" y="2520000"/>
            <a:ext cx="8280000" cy="261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、数据处理的计算过程请写在报告纸的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zh-CN" b="1" dirty="0" smtClean="0"/>
              <a:t>计算步骤应详细，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每一步</a:t>
            </a:r>
            <a:r>
              <a:rPr lang="zh-CN" altLang="zh-CN" b="1" dirty="0" smtClean="0"/>
              <a:t>都要有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原始公式，数据代入过程和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计算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zh-CN" b="1" dirty="0" smtClean="0"/>
              <a:t>计算结果应包含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数值和单位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r>
              <a:rPr lang="zh-CN" altLang="zh-CN" b="1" dirty="0" smtClean="0"/>
              <a:t>计算过程中，得出的结果应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多取几位有效数字</a:t>
            </a:r>
            <a:r>
              <a:rPr lang="zh-CN" altLang="zh-CN" b="1" dirty="0" smtClean="0"/>
              <a:t>，在写出标准表达式时，再参照教材进行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修约</a:t>
            </a:r>
            <a:r>
              <a:rPr lang="zh-CN" altLang="zh-CN" b="1" dirty="0" smtClean="0"/>
              <a:t>。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计算完毕后进行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误差分析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b="1" dirty="0" smtClean="0"/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再抄写在报告纸上；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答案请写在报告纸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页的“六、思考题解答”处，不必抄题目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、实验总结写在报告纸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90</TotalTime>
  <Words>237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超声波传播速度的测量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QZQ</cp:lastModifiedBy>
  <cp:revision>21</cp:revision>
  <dcterms:created xsi:type="dcterms:W3CDTF">2014-08-22T03:25:38Z</dcterms:created>
  <dcterms:modified xsi:type="dcterms:W3CDTF">2016-09-11T08:32:04Z</dcterms:modified>
</cp:coreProperties>
</file>