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 cstate="print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2016年9月11日星期日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 cstate="print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用霍尔元件测量磁场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数据表格：四、数据处理；六、思考题；实验总结</a:t>
            </a:r>
            <a:endParaRPr lang="zh-CN" altLang="en-US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1303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401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霍尔效应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539749" y="2412000"/>
            <a:ext cx="8280000" cy="280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、数据处理要求的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题为作图题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，必须</a:t>
            </a:r>
            <a:r>
              <a:rPr lang="zh-CN" alt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在坐标纸上用铅笔作图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；表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1、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表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要用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图解法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计算出直线方程（即计算出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斜率与截距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）。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、思考题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再抄写在报告纸上；思考题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将答案写在报告纸上第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 处，标明题目序号，不必抄题目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、实验总结写在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 处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。对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个表格的实验结果总结，比如：固定励磁电流，增加霍尔元件的工作电流，霍尔电压呈</a:t>
            </a:r>
            <a:r>
              <a:rPr lang="zh-CN" altLang="en-US" b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en-US" b="1" i="1" u="sng" dirty="0" smtClean="0">
                <a:latin typeface="Times New Roman" pitchFamily="18" charset="0"/>
                <a:cs typeface="Times New Roman" pitchFamily="18" charset="0"/>
              </a:rPr>
              <a:t>   性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增加；固定工作电流，增加励磁电流即改变磁场强度，霍尔电压呈</a:t>
            </a:r>
            <a:r>
              <a:rPr lang="zh-CN" altLang="en-US" b="1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zh-CN" altLang="en-US" b="1" i="1" u="sng" dirty="0" smtClean="0">
                <a:latin typeface="Times New Roman" pitchFamily="18" charset="0"/>
                <a:cs typeface="Times New Roman" pitchFamily="18" charset="0"/>
              </a:rPr>
              <a:t>   性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增加等。</a:t>
            </a:r>
          </a:p>
          <a:p>
            <a:pPr>
              <a:lnSpc>
                <a:spcPct val="110000"/>
              </a:lnSpc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、书写时请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123</TotalTime>
  <Words>244</Words>
  <Application>Microsoft Office PowerPoint</Application>
  <PresentationFormat>全屏显示(4:3)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用霍尔元件测量磁场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QZQ</cp:lastModifiedBy>
  <cp:revision>25</cp:revision>
  <dcterms:created xsi:type="dcterms:W3CDTF">2014-08-22T03:25:38Z</dcterms:created>
  <dcterms:modified xsi:type="dcterms:W3CDTF">2016-09-11T08:31:27Z</dcterms:modified>
</cp:coreProperties>
</file>