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2016年9月18日星期日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2016/9/18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光学像差的观察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光学像差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数据表格：四、数据处理；五、思考题与实验总结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478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数据处理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写计算过程，将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答案直接填入数据表格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即可。</a:t>
            </a:r>
            <a:endParaRPr lang="zh-CN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思考题的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1~3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均为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再抄写在报告纸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上。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文字说明与作图题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，答案请写在报告纸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题目，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光路图直接画在报告纸上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光路图与</a:t>
            </a:r>
            <a:r>
              <a:rPr lang="zh-CN" altLang="en-US" sz="17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文字说明须一一对应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、思考题的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选做题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，若实验时做了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慧差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部分，将本题答案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写在报告纸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题目。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实验总结写在报告纸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书写时请</a:t>
            </a:r>
            <a:r>
              <a:rPr lang="zh-CN" altLang="en-US" sz="1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sz="1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114</TotalTime>
  <Words>246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光学像差的观察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QZQ</cp:lastModifiedBy>
  <cp:revision>24</cp:revision>
  <dcterms:created xsi:type="dcterms:W3CDTF">2014-08-22T03:25:38Z</dcterms:created>
  <dcterms:modified xsi:type="dcterms:W3CDTF">2016-09-18T07:23:28Z</dcterms:modified>
</cp:coreProperties>
</file>