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52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QQ图片20140423112539"/>
          <p:cNvPicPr>
            <a:picLocks noChangeAspect="1" noChangeArrowheads="1"/>
          </p:cNvPicPr>
          <p:nvPr/>
        </p:nvPicPr>
        <p:blipFill>
          <a:blip r:embed="rId2"/>
          <a:srcRect l="1697" t="2324" r="1868" b="829"/>
          <a:stretch>
            <a:fillRect/>
          </a:stretch>
        </p:blipFill>
        <p:spPr bwMode="auto">
          <a:xfrm>
            <a:off x="-50800" y="-17463"/>
            <a:ext cx="9197975" cy="690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642910" y="3143248"/>
            <a:ext cx="7560000" cy="1080000"/>
          </a:xfrm>
        </p:spPr>
        <p:txBody>
          <a:bodyPr/>
          <a:lstStyle>
            <a:lvl1pPr>
              <a:defRPr b="1">
                <a:solidFill>
                  <a:srgbClr val="CC9900"/>
                </a:solidFill>
                <a:latin typeface="黑体" pitchFamily="49" charset="-122"/>
                <a:ea typeface="黑体" pitchFamily="49" charset="-122"/>
              </a:defRPr>
            </a:lvl1pPr>
          </a:lstStyle>
          <a:p>
            <a:r>
              <a:rPr lang="zh-CN" altLang="en-US" dirty="0" smtClean="0"/>
              <a:t>单击此处输入实验名称</a:t>
            </a:r>
            <a:endParaRPr lang="zh-CN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667022" y="5786454"/>
            <a:ext cx="3262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行楷" pitchFamily="2" charset="-122"/>
                <a:ea typeface="华文行楷" pitchFamily="2" charset="-122"/>
              </a:rPr>
              <a:t>大学物理实验教学中心</a:t>
            </a:r>
            <a:endParaRPr lang="zh-CN" altLang="en-US" sz="2400" dirty="0"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4692670" y="5072074"/>
            <a:ext cx="2736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fld id="{E61C321C-DB2B-48C3-849D-17B756203CA7}" type="datetime3">
              <a:rPr lang="zh-CN" altLang="en-US" sz="2000" b="1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楷体_GB2312" pitchFamily="49" charset="-122"/>
                <a:cs typeface="Times New Roman" pitchFamily="18" charset="0"/>
              </a:rPr>
              <a:pPr eaLnBrk="1" hangingPunct="1">
                <a:spcBef>
                  <a:spcPct val="50000"/>
                </a:spcBef>
                <a:defRPr/>
              </a:pPr>
              <a:t>2015年3月15日星期日</a:t>
            </a:fld>
            <a:endParaRPr lang="en-US" altLang="zh-CN" sz="2000" b="1" dirty="0"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楷体_GB2312" pitchFamily="49" charset="-122"/>
              <a:cs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QQ图片20140423113311"/>
          <p:cNvPicPr>
            <a:picLocks noChangeAspect="1" noChangeArrowheads="1"/>
          </p:cNvPicPr>
          <p:nvPr/>
        </p:nvPicPr>
        <p:blipFill>
          <a:blip r:embed="rId2"/>
          <a:srcRect l="2504" t="1140" r="1160" b="926"/>
          <a:stretch>
            <a:fillRect/>
          </a:stretch>
        </p:blipFill>
        <p:spPr bwMode="auto">
          <a:xfrm>
            <a:off x="-32" y="0"/>
            <a:ext cx="9190038" cy="6834188"/>
          </a:xfrm>
          <a:prstGeom prst="rect">
            <a:avLst/>
          </a:prstGeom>
          <a:solidFill>
            <a:srgbClr val="FF6600">
              <a:alpha val="75000"/>
            </a:srgbClr>
          </a:solidFill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-32" y="6508086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b="1" dirty="0" smtClean="0">
                <a:solidFill>
                  <a:schemeClr val="accent3">
                    <a:lumMod val="50000"/>
                  </a:schemeClr>
                </a:solidFill>
                <a:latin typeface="华文行楷" pitchFamily="2" charset="-122"/>
                <a:ea typeface="华文行楷" pitchFamily="2" charset="-122"/>
              </a:rPr>
              <a:t>《</a:t>
            </a:r>
            <a:r>
              <a:rPr lang="zh-CN" altLang="en-US" sz="1800" b="1" dirty="0" smtClean="0">
                <a:solidFill>
                  <a:schemeClr val="accent3">
                    <a:lumMod val="50000"/>
                  </a:schemeClr>
                </a:solidFill>
                <a:latin typeface="华文行楷" pitchFamily="2" charset="-122"/>
                <a:ea typeface="华文行楷" pitchFamily="2" charset="-122"/>
              </a:rPr>
              <a:t>大学物理实验</a:t>
            </a:r>
            <a:r>
              <a:rPr lang="en-US" altLang="zh-CN" sz="1800" b="1" dirty="0" smtClean="0">
                <a:solidFill>
                  <a:schemeClr val="accent3">
                    <a:lumMod val="50000"/>
                  </a:schemeClr>
                </a:solidFill>
                <a:latin typeface="华文行楷" pitchFamily="2" charset="-122"/>
                <a:ea typeface="华文行楷" pitchFamily="2" charset="-122"/>
              </a:rPr>
              <a:t>》</a:t>
            </a:r>
            <a:endParaRPr lang="zh-CN" altLang="en-US" sz="1800" b="1" dirty="0">
              <a:solidFill>
                <a:schemeClr val="accent3">
                  <a:lumMod val="50000"/>
                </a:schemeClr>
              </a:solidFill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496443" y="6500446"/>
            <a:ext cx="71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913308-F349-4B6D-A68A-DD1791B4A57B}" type="slidenum">
              <a:rPr lang="zh-CN" altLang="en-US" sz="20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pPr marL="0" marR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zh-CN" altLang="en-US" sz="20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2015/3/15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2015/3/15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26776" y="3143248"/>
            <a:ext cx="7560000" cy="1080000"/>
          </a:xfrm>
        </p:spPr>
        <p:txBody>
          <a:bodyPr/>
          <a:lstStyle/>
          <a:p>
            <a:r>
              <a:rPr lang="zh-CN" altLang="en-US" dirty="0" smtClean="0">
                <a:solidFill>
                  <a:srgbClr val="FFC000"/>
                </a:solidFill>
              </a:rPr>
              <a:t>模拟示波器的使用</a:t>
            </a:r>
            <a:endParaRPr lang="zh-CN" alt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60000" y="1152000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itchFamily="2" charset="-122"/>
                <a:ea typeface="华文中宋" pitchFamily="2" charset="-122"/>
              </a:rPr>
              <a:t>课后作业：</a:t>
            </a:r>
            <a:endParaRPr lang="zh-CN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0000" y="2160000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itchFamily="2" charset="-122"/>
                <a:ea typeface="华文中宋" pitchFamily="2" charset="-122"/>
              </a:rPr>
              <a:t>说明：</a:t>
            </a:r>
          </a:p>
        </p:txBody>
      </p:sp>
      <p:sp>
        <p:nvSpPr>
          <p:cNvPr id="7" name="矩形 6"/>
          <p:cNvSpPr/>
          <p:nvPr/>
        </p:nvSpPr>
        <p:spPr>
          <a:xfrm>
            <a:off x="1080000" y="1692000"/>
            <a:ext cx="4572085" cy="4001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zh-CN" altLang="en-US" sz="2000" b="1" dirty="0" smtClean="0">
                <a:solidFill>
                  <a:srgbClr val="0000FF"/>
                </a:solidFill>
              </a:rPr>
              <a:t>数据表格：三、思考题；四、实验总结</a:t>
            </a:r>
            <a:endParaRPr lang="zh-CN" altLang="en-US" sz="2000" b="1" dirty="0">
              <a:solidFill>
                <a:srgbClr val="0000FF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0000" y="4994844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itchFamily="2" charset="-122"/>
                <a:ea typeface="华文中宋" pitchFamily="2" charset="-122"/>
              </a:rPr>
              <a:t>上交：</a:t>
            </a:r>
          </a:p>
        </p:txBody>
      </p:sp>
      <p:sp>
        <p:nvSpPr>
          <p:cNvPr id="19" name="矩形 18"/>
          <p:cNvSpPr/>
          <p:nvPr/>
        </p:nvSpPr>
        <p:spPr>
          <a:xfrm>
            <a:off x="540000" y="5426844"/>
            <a:ext cx="8100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         请班委将作业</a:t>
            </a:r>
            <a:r>
              <a:rPr lang="zh-CN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收齐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（</a:t>
            </a:r>
            <a:r>
              <a:rPr lang="zh-CN" altLang="en-US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数据表格要附在其中一并上交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），</a:t>
            </a:r>
            <a:r>
              <a:rPr lang="zh-CN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按照学号顺序排列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，在做完实验后</a:t>
            </a:r>
            <a:r>
              <a:rPr lang="zh-CN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三天内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，交到四楼走廊标有“</a:t>
            </a:r>
            <a:r>
              <a:rPr lang="en-US" altLang="zh-CN" sz="20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303 </a:t>
            </a:r>
            <a:r>
              <a:rPr lang="zh-CN" altLang="en-US" sz="20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模拟示波器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”的柜子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40000" y="2628000"/>
            <a:ext cx="8280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sz="20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zh-CN" altLang="en-US" sz="2000" b="1" dirty="0" smtClean="0">
                <a:latin typeface="Times New Roman" pitchFamily="18" charset="0"/>
                <a:cs typeface="Times New Roman" pitchFamily="18" charset="0"/>
              </a:rPr>
              <a:t>、思考题</a:t>
            </a:r>
            <a:r>
              <a:rPr lang="zh-CN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第</a:t>
            </a:r>
            <a:r>
              <a:rPr lang="en-US" altLang="zh-CN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1~8</a:t>
            </a:r>
            <a:r>
              <a:rPr lang="zh-CN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题</a:t>
            </a:r>
            <a:r>
              <a:rPr lang="zh-CN" altLang="en-US" sz="2000" b="1" dirty="0" smtClean="0">
                <a:latin typeface="Times New Roman" pitchFamily="18" charset="0"/>
                <a:cs typeface="Times New Roman" pitchFamily="18" charset="0"/>
              </a:rPr>
              <a:t>为</a:t>
            </a:r>
            <a:r>
              <a:rPr lang="zh-CN" altLang="en-US" sz="2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填空题</a:t>
            </a:r>
            <a:r>
              <a:rPr lang="zh-CN" altLang="en-US" sz="2000" b="1" dirty="0" smtClean="0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zh-CN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将答案直接填入空格</a:t>
            </a:r>
            <a:r>
              <a:rPr lang="zh-CN" altLang="en-US" sz="2000" b="1" dirty="0" smtClean="0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zh-CN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不必</a:t>
            </a:r>
            <a:r>
              <a:rPr lang="zh-CN" altLang="en-US" sz="2000" b="1" dirty="0" smtClean="0">
                <a:latin typeface="Times New Roman" pitchFamily="18" charset="0"/>
                <a:cs typeface="Times New Roman" pitchFamily="18" charset="0"/>
              </a:rPr>
              <a:t>再抄写在报告纸上；思考题</a:t>
            </a:r>
            <a:r>
              <a:rPr lang="zh-CN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第</a:t>
            </a:r>
            <a:r>
              <a:rPr lang="en-US" altLang="zh-CN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9~12</a:t>
            </a:r>
            <a:r>
              <a:rPr lang="zh-CN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题</a:t>
            </a:r>
            <a:r>
              <a:rPr lang="zh-CN" altLang="en-US" sz="2000" b="1" dirty="0" smtClean="0">
                <a:latin typeface="Times New Roman" pitchFamily="18" charset="0"/>
                <a:cs typeface="Times New Roman" pitchFamily="18" charset="0"/>
              </a:rPr>
              <a:t>为</a:t>
            </a:r>
            <a:r>
              <a:rPr lang="zh-CN" altLang="en-US" sz="2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问答题</a:t>
            </a:r>
            <a:r>
              <a:rPr lang="zh-CN" altLang="en-US" sz="2000" b="1" dirty="0" smtClean="0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zh-CN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将答案写在报告纸上第</a:t>
            </a:r>
            <a:r>
              <a:rPr lang="en-US" altLang="zh-CN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r>
              <a:rPr lang="zh-CN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页的“六、思考题解答” 处，标明题目序号，不必抄题目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。</a:t>
            </a:r>
            <a:endParaRPr lang="en-US" altLang="zh-CN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5000"/>
              </a:lnSpc>
            </a:pPr>
            <a:r>
              <a:rPr lang="en-US" altLang="zh-CN" sz="20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zh-CN" altLang="en-US" sz="2000" b="1" dirty="0" smtClean="0">
                <a:latin typeface="Times New Roman" pitchFamily="18" charset="0"/>
                <a:cs typeface="Times New Roman" pitchFamily="18" charset="0"/>
              </a:rPr>
              <a:t>、实验总结按照提示写在</a:t>
            </a:r>
            <a:r>
              <a:rPr lang="zh-CN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报告纸上第</a:t>
            </a:r>
            <a:r>
              <a:rPr lang="en-US" altLang="zh-CN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r>
              <a:rPr lang="zh-CN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页的“七、实验总结” 处</a:t>
            </a:r>
            <a:r>
              <a:rPr lang="zh-CN" altLang="en-US" sz="2000" b="1" dirty="0" smtClean="0">
                <a:latin typeface="Times New Roman" pitchFamily="18" charset="0"/>
                <a:cs typeface="Times New Roman" pitchFamily="18" charset="0"/>
              </a:rPr>
              <a:t>。</a:t>
            </a:r>
            <a:endParaRPr lang="en-US" altLang="zh-CN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5000"/>
              </a:lnSpc>
            </a:pPr>
            <a:r>
              <a:rPr lang="en-US" altLang="zh-CN" sz="20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zh-CN" altLang="en-US" sz="2000" b="1" dirty="0" smtClean="0">
                <a:latin typeface="Times New Roman" pitchFamily="18" charset="0"/>
                <a:cs typeface="Times New Roman" pitchFamily="18" charset="0"/>
              </a:rPr>
              <a:t>、本实验</a:t>
            </a:r>
            <a:r>
              <a:rPr lang="zh-CN" alt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没有数据处理</a:t>
            </a:r>
            <a:r>
              <a:rPr lang="zh-CN" altLang="en-US" sz="2000" b="1" dirty="0" smtClean="0">
                <a:latin typeface="Times New Roman" pitchFamily="18" charset="0"/>
                <a:cs typeface="Times New Roman" pitchFamily="18" charset="0"/>
              </a:rPr>
              <a:t>，因此报告纸上</a:t>
            </a:r>
            <a:r>
              <a:rPr lang="zh-CN" alt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第</a:t>
            </a:r>
            <a:r>
              <a:rPr lang="en-US" altLang="zh-CN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zh-CN" alt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页空白</a:t>
            </a:r>
            <a:r>
              <a:rPr lang="zh-CN" altLang="en-US" sz="2000" b="1" dirty="0" smtClean="0">
                <a:latin typeface="Times New Roman" pitchFamily="18" charset="0"/>
                <a:cs typeface="Times New Roman" pitchFamily="18" charset="0"/>
              </a:rPr>
              <a:t>。</a:t>
            </a:r>
          </a:p>
          <a:p>
            <a:pPr>
              <a:lnSpc>
                <a:spcPct val="125000"/>
              </a:lnSpc>
            </a:pPr>
            <a:r>
              <a:rPr lang="en-US" altLang="zh-CN" sz="20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zh-CN" altLang="en-US" sz="2000" b="1" dirty="0" smtClean="0">
                <a:latin typeface="Times New Roman" pitchFamily="18" charset="0"/>
                <a:cs typeface="Times New Roman" pitchFamily="18" charset="0"/>
              </a:rPr>
              <a:t>、书写时请</a:t>
            </a:r>
            <a:r>
              <a:rPr lang="zh-CN" altLang="en-US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整齐、规范</a:t>
            </a:r>
            <a:r>
              <a:rPr lang="zh-CN" altLang="en-US" sz="2000" b="1" dirty="0" smtClean="0">
                <a:latin typeface="Times New Roman" pitchFamily="18" charset="0"/>
                <a:cs typeface="Times New Roman" pitchFamily="18" charset="0"/>
              </a:rPr>
              <a:t>，写在报告纸划好的</a:t>
            </a:r>
            <a:r>
              <a:rPr lang="zh-CN" altLang="en-US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横线</a:t>
            </a:r>
            <a:r>
              <a:rPr lang="zh-CN" altLang="en-US" sz="2000" b="1" dirty="0" smtClean="0">
                <a:latin typeface="Times New Roman" pitchFamily="18" charset="0"/>
                <a:cs typeface="Times New Roman" pitchFamily="18" charset="0"/>
              </a:rPr>
              <a:t>上。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福建农林大学最新ppt模板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福建农林大学最新ppt模板</Template>
  <TotalTime>88</TotalTime>
  <Words>177</Words>
  <PresentationFormat>全屏显示(4:3)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福建农林大学最新ppt模板</vt:lpstr>
      <vt:lpstr>模拟示波器的使用</vt:lpstr>
      <vt:lpstr>幻灯片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dreamsummit</cp:lastModifiedBy>
  <cp:revision>18</cp:revision>
  <dcterms:created xsi:type="dcterms:W3CDTF">2014-08-22T03:25:38Z</dcterms:created>
  <dcterms:modified xsi:type="dcterms:W3CDTF">2015-03-15T07:22:56Z</dcterms:modified>
</cp:coreProperties>
</file>