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用波尔共振仪研究受迫振动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285720" y="1571612"/>
            <a:ext cx="870142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数据表格：四、数据记录（包括后续计算和处理）；五、思考题；实验总结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403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波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尔共振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”的柜子。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8" y="2412000"/>
            <a:ext cx="838997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1600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/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      参考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公式：</a:t>
            </a:r>
            <a:r>
              <a:rPr lang="el-GR" altLang="zh-CN" sz="1600" b="1" dirty="0" smtClean="0">
                <a:latin typeface="Times New Roman" pitchFamily="18" charset="0"/>
                <a:cs typeface="Times New Roman" pitchFamily="18" charset="0"/>
              </a:rPr>
              <a:t> ω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l-GR" altLang="zh-CN" sz="1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； </a:t>
            </a:r>
            <a:r>
              <a:rPr lang="el-GR" altLang="zh-CN" sz="16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zh-CN" sz="16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l-GR" altLang="zh-CN" sz="1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altLang="zh-CN" sz="16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；教材，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公式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4-30-6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；公式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4-30-9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zh-CN" altLang="en-US" sz="1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作图</a:t>
            </a:r>
            <a:r>
              <a:rPr lang="zh-CN" altLang="en-US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分别画出</a:t>
            </a:r>
            <a:r>
              <a:rPr lang="zh-CN" altLang="en-US" sz="1600" b="1" dirty="0" smtClean="0"/>
              <a:t>幅频特性和相频特性曲线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zh-CN" altLang="en-US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在坐标纸上用铅笔作图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或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用</a:t>
            </a:r>
            <a:r>
              <a:rPr lang="en-US" altLang="zh-CN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制图</a:t>
            </a:r>
            <a:r>
              <a:rPr lang="zh-CN" altLang="en-US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打印出来贴在报告纸上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。       </a:t>
            </a:r>
            <a:endParaRPr lang="en-US" altLang="zh-CN" sz="16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zh-CN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计算步骤应详细，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sz="1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根据测量工具和计算方法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保留适当的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有效数字</a:t>
            </a:r>
            <a:r>
              <a:rPr lang="zh-CN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计算完毕后</a:t>
            </a:r>
            <a:r>
              <a:rPr lang="zh-CN" altLang="en-US" sz="1600" b="1" dirty="0">
                <a:latin typeface="Times New Roman" pitchFamily="18" charset="0"/>
                <a:ea typeface="+mn-ea"/>
                <a:cs typeface="Times New Roman" pitchFamily="18" charset="0"/>
              </a:rPr>
              <a:t>进行实验</a:t>
            </a:r>
            <a:r>
              <a:rPr lang="zh-CN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误差分析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标明题目序号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不必抄题目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6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zh-CN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sz="1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sz="1600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</a:t>
            </a:r>
            <a:r>
              <a:rPr lang="zh-CN" altLang="en-US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规范</a:t>
            </a:r>
            <a:r>
              <a:rPr lang="zh-CN" altLang="en-US" sz="1600" b="1" dirty="0" smtClean="0">
                <a:cs typeface="Times New Roman" pitchFamily="18" charset="0"/>
              </a:rPr>
              <a:t>，写在报告纸划好的</a:t>
            </a:r>
            <a:r>
              <a:rPr lang="zh-CN" altLang="en-US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横线</a:t>
            </a:r>
            <a:r>
              <a:rPr lang="zh-CN" altLang="en-US" sz="1600" b="1" dirty="0" smtClean="0">
                <a:cs typeface="Times New Roman" pitchFamily="18" charset="0"/>
              </a:rPr>
              <a:t>上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sz="16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169</TotalTime>
  <Words>275</Words>
  <PresentationFormat>全屏显示(4:3)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用波尔共振仪研究受迫振动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38</cp:revision>
  <dcterms:created xsi:type="dcterms:W3CDTF">2014-08-22T03:25:38Z</dcterms:created>
  <dcterms:modified xsi:type="dcterms:W3CDTF">2015-03-15T07:42:34Z</dcterms:modified>
</cp:coreProperties>
</file>