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58" r:id="rId2"/>
    <p:sldId id="409" r:id="rId3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3300"/>
    <a:srgbClr val="CC0000"/>
    <a:srgbClr val="FF0000"/>
    <a:srgbClr val="DEDEDE"/>
    <a:srgbClr val="FF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9" autoAdjust="0"/>
    <p:restoredTop sz="94635" autoAdjust="0"/>
  </p:normalViewPr>
  <p:slideViewPr>
    <p:cSldViewPr>
      <p:cViewPr varScale="1">
        <p:scale>
          <a:sx n="84" d="100"/>
          <a:sy n="84" d="100"/>
        </p:scale>
        <p:origin x="-11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7357042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冷却法测量金属比热容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0363" y="1080000"/>
            <a:ext cx="17224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000" y="1944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79500" y="1548000"/>
            <a:ext cx="5868000" cy="400110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数据表格：四、数据处理；六、思考题；实验总结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539749" y="2340000"/>
            <a:ext cx="8460000" cy="28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sz="1800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注意：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步骤应详细，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2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用坐标纸画图，注意</a:t>
            </a:r>
            <a:r>
              <a:rPr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横坐标为时间</a:t>
            </a:r>
            <a:r>
              <a:rPr lang="en-US" altLang="zh-CN" sz="18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T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(s)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纵坐标为热电势</a:t>
            </a:r>
            <a:r>
              <a:rPr lang="en-US" altLang="zh-CN" sz="18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V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lang="en-US" altLang="zh-CN" sz="1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mv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)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必须抄题目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363" y="5040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72000"/>
            <a:ext cx="824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312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金属比热容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11914</TotalTime>
  <Words>232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冷却法测量金属比热容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dreamsummit</cp:lastModifiedBy>
  <cp:revision>617</cp:revision>
  <dcterms:created xsi:type="dcterms:W3CDTF">2004-11-09T01:36:37Z</dcterms:created>
  <dcterms:modified xsi:type="dcterms:W3CDTF">2015-03-15T06:43:30Z</dcterms:modified>
</cp:coreProperties>
</file>