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2014年9月3日星期三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液体表面张力系数的测定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6378669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数据表格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：三、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数据处理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；四、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思考题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；五、实验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总结</a:t>
            </a:r>
            <a:endParaRPr lang="zh-CN" altLang="en-US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513031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517156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412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表面张力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9749" y="2412000"/>
            <a:ext cx="828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lnSpc>
                <a:spcPct val="125000"/>
              </a:lnSpc>
            </a:pPr>
            <a:r>
              <a:rPr lang="en-US" altLang="zh-CN" b="1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、数据处理的计算过程请写在报告纸的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计算步骤应详细，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每一步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都要有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原始公式，数据代入过程和</a:t>
            </a:r>
            <a:r>
              <a:rPr lang="zh-CN" alt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计算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结果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计算结果应包含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数值和单位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计算过程中，得出的结果应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多取几位有效数字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，在写出标准表达式时，再参照教材进行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修约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计算完毕后</a:t>
            </a:r>
            <a:r>
              <a:rPr lang="zh-CN" altLang="en-US" b="1" dirty="0">
                <a:latin typeface="Times New Roman" pitchFamily="18" charset="0"/>
                <a:ea typeface="+mn-ea"/>
                <a:cs typeface="Times New Roman" pitchFamily="18" charset="0"/>
              </a:rPr>
              <a:t>进行实验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误差分析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、思考题均为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问答题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将答案写在报告纸上第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页的“六、思考题解答”处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标明题目序号，不必抄题目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、实验总结写在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页的“七、实验总结” 处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89</TotalTime>
  <Words>222</Words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液体表面张力系数的测定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21</cp:revision>
  <dcterms:created xsi:type="dcterms:W3CDTF">2014-08-22T03:25:38Z</dcterms:created>
  <dcterms:modified xsi:type="dcterms:W3CDTF">2014-09-03T08:02:23Z</dcterms:modified>
</cp:coreProperties>
</file>