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2014年9月3日星期三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2014/9/3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模拟示波器的使用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15200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1600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692000"/>
            <a:ext cx="4572085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数据表格：三、思考题；四、实验总结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49948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426844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303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示波器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”的柜子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000" y="2628000"/>
            <a:ext cx="8280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思考题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1~8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填空题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将答案直接填入空格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不必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再抄写在报告纸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上；思考题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9~12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为</a:t>
            </a:r>
            <a:r>
              <a:rPr lang="zh-CN" altLang="en-US" sz="2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问答题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将答案写在报告纸上第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页的“六、思考题解答” 处，标明题目序号，不必抄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题目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、实验总结按照提示写在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报告纸上第</a:t>
            </a:r>
            <a:r>
              <a:rPr lang="en-US" altLang="zh-CN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“七、实验总结” 处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本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实验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没有数据处理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，因此报告纸上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页空白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书写时请</a:t>
            </a:r>
            <a:r>
              <a:rPr lang="zh-CN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整齐、规范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，写在报告纸划好的</a:t>
            </a:r>
            <a:r>
              <a:rPr lang="zh-CN" altLang="en-US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横线</a:t>
            </a:r>
            <a:r>
              <a:rPr lang="zh-CN" altLang="en-US" sz="2000" b="1" dirty="0" smtClean="0">
                <a:latin typeface="Times New Roman" pitchFamily="18" charset="0"/>
                <a:cs typeface="Times New Roman" pitchFamily="18" charset="0"/>
              </a:rPr>
              <a:t>上。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79</TotalTime>
  <Words>176</Words>
  <PresentationFormat>全屏显示(4:3)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福建农林大学最新ppt模板</vt:lpstr>
      <vt:lpstr>模拟示波器的使用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dreamsummit</cp:lastModifiedBy>
  <cp:revision>17</cp:revision>
  <dcterms:created xsi:type="dcterms:W3CDTF">2014-08-22T03:25:38Z</dcterms:created>
  <dcterms:modified xsi:type="dcterms:W3CDTF">2014-09-03T05:29:56Z</dcterms:modified>
</cp:coreProperties>
</file>