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光电效应测定普朗克常数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数据表格：四、数据处理；六、思考题；实验总结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493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328000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307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光电效应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题为作图题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，要求用</a:t>
            </a:r>
            <a:r>
              <a:rPr lang="en-US" altLang="zh-CN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分别对三个表格制图（具体方法可上网查询），图画好后，应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打印出来贴在报告纸上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；若没有条件使用电脑作图，必须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在坐标纸上用铅笔作图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题为计算题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，可参考题目中给出的公式，将计算步骤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详细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地写在报告纸的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，每一步都要有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原始公式，数据代入过程和计算结果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、思考题均为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，将答案写在报告纸上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标明题目序号，不必抄题目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97</TotalTime>
  <Words>248</Words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光电效应测定普朗克常数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21</cp:revision>
  <dcterms:created xsi:type="dcterms:W3CDTF">2014-08-22T03:25:38Z</dcterms:created>
  <dcterms:modified xsi:type="dcterms:W3CDTF">2014-09-03T07:38:03Z</dcterms:modified>
</cp:coreProperties>
</file>